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7157-25D3-4647-8C13-F239C814324B}" type="datetimeFigureOut">
              <a:rPr lang="en-IN" smtClean="0"/>
              <a:t>10-01-2017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0D5C-FD71-4B0A-91DB-59F0B671FB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0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7157-25D3-4647-8C13-F239C814324B}" type="datetimeFigureOut">
              <a:rPr lang="en-IN" smtClean="0"/>
              <a:t>10-01-2017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0D5C-FD71-4B0A-91DB-59F0B671FB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2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Personal Protective Equipment </a:t>
            </a:r>
            <a:r>
              <a:rPr lang="en-US" sz="3600" smtClean="0"/>
              <a:t>(PPE)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4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</a:rPr>
              <a:t>What is Personal Protective Equipment (PPE)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</a:rPr>
              <a:t>What is Personal Protective Equipment (PPE)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>
                <a:solidFill>
                  <a:srgbClr val="FFFF00"/>
                </a:solidFill>
              </a:rPr>
              <a:t>Selection of PPE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</a:rPr>
              <a:t>Use of PPE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</a:rPr>
              <a:t>PPE is the last form of defence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>
                <a:solidFill>
                  <a:srgbClr val="FFFF00"/>
                </a:solidFill>
              </a:rPr>
              <a:t>Legislation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5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</a:rPr>
              <a:t>PPE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Personal Protective Equipment (PPE)</vt:lpstr>
      <vt:lpstr>What is Personal Protective Equipment (PPE)</vt:lpstr>
      <vt:lpstr>What is Personal Protective Equipment (PPE)</vt:lpstr>
      <vt:lpstr>Selection of PPE</vt:lpstr>
      <vt:lpstr>Use of PPE</vt:lpstr>
      <vt:lpstr>PPE is the last form of defence</vt:lpstr>
      <vt:lpstr>Legislation</vt:lpstr>
      <vt:lpstr>PPE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 (PPE)</dc:title>
  <dc:creator>Steven Linton</dc:creator>
  <cp:lastModifiedBy>Steven Linton</cp:lastModifiedBy>
  <cp:revision>1</cp:revision>
  <dcterms:created xsi:type="dcterms:W3CDTF">2017-01-10T10:19:10Z</dcterms:created>
  <dcterms:modified xsi:type="dcterms:W3CDTF">2017-01-10T10:19:10Z</dcterms:modified>
</cp:coreProperties>
</file>